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0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80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06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0773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2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294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413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76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1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0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50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31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84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2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67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637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02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9496301-AF6A-4A5E-B951-A306FFD9398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D77CA97-53DC-48D3-B43B-0015A23164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20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lezheiko@list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486" y="261257"/>
            <a:ext cx="8904514" cy="36020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полигенного риска шизофрении на показатели социального функционирования у больных шизофренией и расстройствами шизофренического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спектра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Лежейко Т.В.*, Кондратьев Н.В.,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Голимбет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«Научный центр психического здоровья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ezheiko@list.ru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63295"/>
            <a:ext cx="9144000" cy="211949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Финансирование. Исследование выполнено в рамках государственного задания Министерства науки и высшего образования Российской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2168434" cy="199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55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9549"/>
          </a:xfrm>
        </p:spPr>
        <p:txBody>
          <a:bodyPr>
            <a:normAutofit/>
          </a:bodyPr>
          <a:lstStyle/>
          <a:p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Психические расстройства оказывают значительное влияние на образование, работу, физическое состояние, социальные отношения и психологическое благополучие 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Y.,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 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2023]. Согласно эпидемиологическим исследованиям, они снижают общее качество жизни и ухудшают её в отдельных сферах 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astiaansen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D.,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al.2004, </a:t>
            </a:r>
            <a:r>
              <a:rPr lang="en-US" sz="24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aarni</a:t>
            </a:r>
            <a:r>
              <a:rPr lang="en-US" sz="2400" cap="none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S.I.,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al.2007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]. В наибольшей мере это относится к шизофрении, поскольку при этом заболевании наиболее часто отмечается выраженное нарушение социально-трудовой адаптации больных. Известно, что функциональный исход шизофрении трудно предсказать с высокой долей вероятности 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avanagh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M.,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al.2025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поэтому необходим поиск предикторов, с помощью которых можно прогнозировать этот показатель. В этом отношении перспективным представляется использование генетической предрасположенности к шизофрении, в частности показателей полигенного риска - PRS (</a:t>
            </a:r>
            <a:r>
              <a:rPr lang="ru-R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polygenic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score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PRS является инструментом для изучения влияния генетических вариантов, который рассчитывается как сумма аллелей риска, взвешенных по их вкладу в риск заболевания, на основе данных </a:t>
            </a:r>
            <a:r>
              <a:rPr lang="ru-RU" sz="2400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полногеномного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анализа ассоциаций. </a:t>
            </a: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4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43692"/>
            <a:ext cx="10515600" cy="1358537"/>
          </a:xfrm>
        </p:spPr>
        <p:txBody>
          <a:bodyPr>
            <a:normAutofit/>
          </a:bodyPr>
          <a:lstStyle/>
          <a:p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изучить, как полигенные показатели риска шизофрении (SZ-P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S) связаны с уровнем образования и трудовой адаптацией у больных шизофренией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502229"/>
            <a:ext cx="10515600" cy="514676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9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выборка состояла из 829 больных с диагнозом шизофрения или расстройства шизофренического спектра, из них 394 женщины и 435 мужчин (средний возраст 35,4±13,7 лет, возраст к началу заболевания 23,8±9,6 лет). На всех участников имелись данные об уровне образования и трудоустройства. В качестве показателя генетической предрасположенности к шизофрении использовали полигенный показатель риска шизофрении (SZ-P</a:t>
            </a:r>
            <a:r>
              <a:rPr lang="en-US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S), рассчитанный как взвешенная сумма </a:t>
            </a:r>
            <a:r>
              <a:rPr lang="ru-RU" sz="96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однонуклеотидных</a:t>
            </a:r>
            <a:r>
              <a:rPr lang="ru-RU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полиморфизмов, которые были связаны с шизофренией в ходе </a:t>
            </a:r>
            <a:r>
              <a:rPr lang="ru-RU" sz="96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полногеномного</a:t>
            </a:r>
            <a:r>
              <a:rPr lang="ru-RU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 ассоциаций. При статистическом анализе для определения связи уровня образования и трудоустройства с полигенным риском использовали общие линейные модели, в качестве зависимой переменной SZ-PRS, в качестве групповых факторов – пол и группу, в качестве </a:t>
            </a:r>
            <a:r>
              <a:rPr lang="ru-RU" sz="9600" cap="none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ковариат</a:t>
            </a:r>
            <a:r>
              <a:rPr lang="ru-RU" sz="96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этничность (главные компоненты генетических данных). Различия считали статистически значимыми при р&lt;0,05.</a:t>
            </a:r>
          </a:p>
          <a:p>
            <a:pPr>
              <a:lnSpc>
                <a:spcPct val="120000"/>
              </a:lnSpc>
            </a:pPr>
            <a:r>
              <a:rPr lang="ru-RU" sz="51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7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14399"/>
            <a:ext cx="10515600" cy="1384663"/>
          </a:xfrm>
        </p:spPr>
        <p:txBody>
          <a:bodyPr>
            <a:noAutofit/>
          </a:bodyPr>
          <a:lstStyle/>
          <a:p>
            <a:r>
              <a:rPr lang="ru-RU" sz="2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исследования показали, что более высокий SZ-P</a:t>
            </a:r>
            <a:r>
              <a:rPr lang="en-US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является предиктором худшего показателя трудоустройства (р=0.003) более низкого уровня образования (р=0.09) у женщин, но не у мужчин. В исследовании впервые продемонстрировано, что генетическая предрасположенность к шизофрении может негативно влиять на социальное функционирование пациентов, тем самым ухудшая их качество жизни.</a:t>
            </a:r>
            <a:br>
              <a:rPr lang="ru-RU" sz="24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838201" y="2299063"/>
            <a:ext cx="4974770" cy="4310743"/>
          </a:xfrm>
          <a:prstGeom prst="rect">
            <a:avLst/>
          </a:prstGeom>
        </p:spPr>
      </p:pic>
      <p:pic>
        <p:nvPicPr>
          <p:cNvPr id="14" name="Объект 13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6061166" y="2299063"/>
            <a:ext cx="5292634" cy="431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91985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63</TotalTime>
  <Words>114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Tw Cen MT</vt:lpstr>
      <vt:lpstr>Капля</vt:lpstr>
      <vt:lpstr>  Влияние полигенного риска шизофрении на показатели социального функционирования у больных шизофренией и расстройствами шизофренического спектра  Лежейко Т.В.*, Кондратьев Н.В., Голимбет В.Е.  «Научный центр психического здоровья»        * e-mail: lezheiko@list.ru </vt:lpstr>
      <vt:lpstr>Психические расстройства оказывают значительное влияние на образование, работу, физическое состояние, социальные отношения и психологическое благополучие [Shi Y., et al. 2023]. Согласно эпидемиологическим исследованиям, они снижают общее качество жизни и ухудшают её в отдельных сферах [Bastiaansen D., et al.2004, Saarni S.I., et al.2007]. В наибольшей мере это относится к шизофрении, поскольку при этом заболевании наиболее часто отмечается выраженное нарушение социально-трудовой адаптации больных. Известно, что функциональный исход шизофрении трудно предсказать с высокой долей вероятности [Kavanagh M., et al.2025], поэтому необходим поиск предикторов, с помощью которых можно прогнозировать этот показатель. В этом отношении перспективным представляется использование генетической предрасположенности к шизофрении, в частности показателей полигенного риска - PRS (polygenic risk score). PRS является инструментом для изучения влияния генетических вариантов, который рассчитывается как сумма аллелей риска, взвешенных по их вкладу в риск заболевания, на основе данных полногеномного анализа ассоциаций. </vt:lpstr>
      <vt:lpstr>Цель: изучить, как полигенные показатели риска шизофрении (SZ-PRS) связаны с уровнем образования и трудовой адаптацией у больных шизофренией. </vt:lpstr>
      <vt:lpstr>Результаты исследования показали, что более высокий SZ-PRS является предиктором худшего показателя трудоустройства (р=0.003) более низкого уровня образования (р=0.09) у женщин, но не у мужчин. В исследовании впервые продемонстрировано, что генетическая предрасположенность к шизофрении может негативно влиять на социальное функционирование пациентов, тем самым ухудшая их качество жизни.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полигенного риска шизофрении на показатели социального функционирования у больных шизофренией и расстройствами шизофренического спектра Лежейко Т.В.*, Кондратьев Н.В., Голимбет В.Е. «Научный центр психического здоровья», Москва Каширское шоссе 34, 115522 Россия      * e-mail: lezheiko@list.ru</dc:title>
  <dc:creator>Лежейко Татьяна</dc:creator>
  <cp:lastModifiedBy>Лежейко Татьяна</cp:lastModifiedBy>
  <cp:revision>10</cp:revision>
  <dcterms:created xsi:type="dcterms:W3CDTF">2025-04-16T12:42:51Z</dcterms:created>
  <dcterms:modified xsi:type="dcterms:W3CDTF">2025-04-16T13:50:49Z</dcterms:modified>
</cp:coreProperties>
</file>